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74" r:id="rId4"/>
    <p:sldId id="275" r:id="rId5"/>
    <p:sldId id="276" r:id="rId6"/>
    <p:sldId id="285" r:id="rId7"/>
    <p:sldId id="257" r:id="rId8"/>
    <p:sldId id="259" r:id="rId9"/>
    <p:sldId id="261" r:id="rId10"/>
    <p:sldId id="265" r:id="rId11"/>
    <p:sldId id="267" r:id="rId12"/>
    <p:sldId id="268" r:id="rId13"/>
    <p:sldId id="270" r:id="rId14"/>
    <p:sldId id="272" r:id="rId15"/>
    <p:sldId id="280" r:id="rId16"/>
    <p:sldId id="281" r:id="rId17"/>
    <p:sldId id="282" r:id="rId18"/>
    <p:sldId id="279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</p:spPr>
        <p:txBody>
          <a:bodyPr>
            <a:normAutofit/>
          </a:bodyPr>
          <a:lstStyle/>
          <a:p>
            <a:r>
              <a:rPr lang="ru-RU" sz="1800" dirty="0"/>
              <a:t>Муниципальное бюджетное </a:t>
            </a:r>
            <a:br>
              <a:rPr lang="ru-RU" sz="1800" dirty="0"/>
            </a:br>
            <a:r>
              <a:rPr lang="ru-RU" sz="1800" dirty="0"/>
              <a:t>общеобразовательное учреждение</a:t>
            </a:r>
            <a:br>
              <a:rPr lang="ru-RU" sz="1800" dirty="0"/>
            </a:br>
            <a:r>
              <a:rPr lang="ru-RU" sz="1800" dirty="0"/>
              <a:t>«Средняя общеобразовательная школа №13</a:t>
            </a:r>
            <a:r>
              <a:rPr lang="ru-RU" sz="1800" dirty="0" smtClean="0"/>
              <a:t>» </a:t>
            </a:r>
            <a:r>
              <a:rPr lang="ru-RU" sz="1800" dirty="0" err="1" smtClean="0"/>
              <a:t>г.Новокузнецк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i="1" dirty="0"/>
              <a:t>Творческий проект по технологии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«Полка – вертушка  для специй</a:t>
            </a:r>
            <a:r>
              <a:rPr lang="ru-RU" sz="3100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7560840" cy="230425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pPr algn="r"/>
            <a:r>
              <a:rPr lang="ru-RU" sz="3700" b="1" dirty="0"/>
              <a:t>                                                            </a:t>
            </a:r>
            <a:r>
              <a:rPr lang="ru-RU" sz="3700" b="1" dirty="0">
                <a:solidFill>
                  <a:schemeClr val="tx1"/>
                </a:solidFill>
              </a:rPr>
              <a:t>Работу выполнил:</a:t>
            </a:r>
            <a:endParaRPr lang="ru-RU" sz="3700" dirty="0">
              <a:solidFill>
                <a:schemeClr val="tx1"/>
              </a:solidFill>
            </a:endParaRP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   ученик 9 класса «А», 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МБОУ СОШ №13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   Александров Никита</a:t>
            </a:r>
          </a:p>
          <a:p>
            <a:pPr algn="r"/>
            <a:r>
              <a:rPr lang="ru-RU" sz="3700" b="1" dirty="0">
                <a:solidFill>
                  <a:schemeClr val="tx1"/>
                </a:solidFill>
              </a:rPr>
              <a:t>                                                                      Руководитель проекта:</a:t>
            </a:r>
            <a:endParaRPr lang="ru-RU" sz="3700" dirty="0">
              <a:solidFill>
                <a:schemeClr val="tx1"/>
              </a:solidFill>
            </a:endParaRP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Караваев Н.А.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   учитель технологии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МБОУ СОШ №13</a:t>
            </a:r>
          </a:p>
        </p:txBody>
      </p:sp>
      <p:pic>
        <p:nvPicPr>
          <p:cNvPr id="4" name="Рисунок 3" descr="F:\DCIM\100SSCAM\SDC124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58" y="3974881"/>
            <a:ext cx="2376264" cy="2771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6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5.Изготовление стакана </a:t>
            </a:r>
            <a:r>
              <a:rPr lang="ru-RU" sz="4000" b="1" dirty="0"/>
              <a:t>и </a:t>
            </a:r>
            <a:r>
              <a:rPr lang="ru-RU" sz="4000" b="1" dirty="0" smtClean="0"/>
              <a:t>донца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F:\технология\фотографии\SDC1239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1236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А)вытачивание </a:t>
            </a:r>
            <a:r>
              <a:rPr lang="ru-RU" sz="2400" dirty="0"/>
              <a:t>стакана из </a:t>
            </a:r>
            <a:r>
              <a:rPr lang="ru-RU" sz="2400" dirty="0" smtClean="0"/>
              <a:t>титановой трубы;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Б)</a:t>
            </a:r>
            <a:r>
              <a:rPr lang="ru-RU" sz="2400" i="1" dirty="0"/>
              <a:t> </a:t>
            </a:r>
            <a:r>
              <a:rPr lang="ru-RU" sz="2400" dirty="0" err="1" smtClean="0"/>
              <a:t>завальцевка</a:t>
            </a:r>
            <a:r>
              <a:rPr lang="ru-RU" sz="2400" dirty="0" smtClean="0"/>
              <a:t> </a:t>
            </a:r>
            <a:r>
              <a:rPr lang="ru-RU" sz="2400" dirty="0"/>
              <a:t>дна стакана с помощью </a:t>
            </a:r>
            <a:r>
              <a:rPr lang="ru-RU" sz="2400" dirty="0" smtClean="0"/>
              <a:t>ролика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4" descr="F:\технология\фотографии\SDC1240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7" y="4075825"/>
            <a:ext cx="331236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9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6.Изготовление </a:t>
            </a:r>
            <a:r>
              <a:rPr lang="ru-RU" sz="3200" b="1" dirty="0"/>
              <a:t>основания и крышки стакана (древесина).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Объект 4" descr="F:\технология\фотографии\SDC1239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04864"/>
            <a:ext cx="3888432" cy="35113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2400" i="1" dirty="0" smtClean="0"/>
              <a:t>Вытачивание </a:t>
            </a:r>
            <a:r>
              <a:rPr lang="ru-RU" sz="2400" i="1" dirty="0"/>
              <a:t>декоративного основания и крышки стаканов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3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500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7.Изготовление </a:t>
            </a:r>
            <a:r>
              <a:rPr lang="ru-RU" sz="4000" b="1" dirty="0"/>
              <a:t>декоративного корпуса </a:t>
            </a:r>
            <a:r>
              <a:rPr lang="ru-RU" sz="4000" b="1" dirty="0" smtClean="0"/>
              <a:t>стакана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F:\технология\фотографии\SDC1239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4658"/>
            <a:ext cx="3168352" cy="2570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А)точение заготовки  цилиндрической формы;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Б)</a:t>
            </a:r>
            <a:r>
              <a:rPr lang="ru-RU" i="1" dirty="0"/>
              <a:t> растачивание внутреннего отверстия декоративного корпуса для стаканов.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4" descr="F:\технология\фотографии\SDC1239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168352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</a:t>
            </a:r>
            <a:r>
              <a:rPr lang="ru-RU" i="1" dirty="0"/>
              <a:t>) вытачивание декоративного корпуса для стаканов.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4" descr="F:\технология\фотографии\SDC1239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17646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2152443"/>
            <a:ext cx="4038600" cy="2469336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8.Сборка полки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F:\технология\фотографии\SDC124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52839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Сборка Подставки «Вертушки» для специй.</a:t>
            </a:r>
          </a:p>
          <a:p>
            <a:endParaRPr lang="ru-RU" dirty="0"/>
          </a:p>
        </p:txBody>
      </p:sp>
      <p:pic>
        <p:nvPicPr>
          <p:cNvPr id="6" name="Рисунок 5" descr="F:\DCIM\100SSCAM\SDC124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8" y="4365104"/>
            <a:ext cx="3528392" cy="234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259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Окончательный вид подставки</a:t>
            </a:r>
            <a:endParaRPr lang="ru-RU" dirty="0"/>
          </a:p>
        </p:txBody>
      </p:sp>
      <p:pic>
        <p:nvPicPr>
          <p:cNvPr id="5" name="Объект 4" descr="F:\DCIM\100SSCAM\SDC124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84376" cy="4357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Полка-вертушка сочетает в себе компактность, функциональность, простоту в изготовлении.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Экологическое обоснование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При </a:t>
            </a:r>
            <a:r>
              <a:rPr lang="ru-RU" dirty="0"/>
              <a:t>изготовлении полочки для специй использовались экологически чистые и безопасные материалы и технологии. </a:t>
            </a:r>
            <a:r>
              <a:rPr lang="ru-RU" dirty="0" smtClean="0"/>
              <a:t>Основные материалы </a:t>
            </a:r>
            <a:r>
              <a:rPr lang="ru-RU" dirty="0"/>
              <a:t>при выполнении работы </a:t>
            </a:r>
            <a:r>
              <a:rPr lang="ru-RU" dirty="0" smtClean="0"/>
              <a:t>использовались пиломатериалы  и древесные материалы. </a:t>
            </a:r>
            <a:r>
              <a:rPr lang="ru-RU" dirty="0"/>
              <a:t>При изготовлении  изделия не </a:t>
            </a:r>
            <a:r>
              <a:rPr lang="ru-RU" dirty="0" smtClean="0"/>
              <a:t>наносится </a:t>
            </a:r>
            <a:r>
              <a:rPr lang="ru-RU" dirty="0"/>
              <a:t>вред экологии.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Себестоимость </a:t>
            </a:r>
            <a:r>
              <a:rPr lang="ru-RU" b="1" i="1" dirty="0"/>
              <a:t>изделия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u="sng" dirty="0"/>
              <a:t>Стоимость </a:t>
            </a:r>
            <a:r>
              <a:rPr lang="ru-RU" u="sng" dirty="0" smtClean="0"/>
              <a:t>изделия=2661 </a:t>
            </a:r>
            <a:r>
              <a:rPr lang="ru-RU" u="sng" dirty="0" err="1"/>
              <a:t>руб</a:t>
            </a:r>
            <a:r>
              <a:rPr lang="ru-RU" u="sng" dirty="0"/>
              <a:t> 60 </a:t>
            </a:r>
            <a:r>
              <a:rPr lang="ru-RU" u="sng" dirty="0" smtClean="0"/>
              <a:t>коп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 smtClean="0"/>
              <a:t>Данная </a:t>
            </a:r>
            <a:r>
              <a:rPr lang="ru-RU" dirty="0"/>
              <a:t>сумма не превышает стоимость аналогичных изделий на рынке, что говорит о целесообразности её </a:t>
            </a:r>
            <a:r>
              <a:rPr lang="ru-RU" dirty="0" smtClean="0"/>
              <a:t>производства.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353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706813" cy="26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Стильный </a:t>
            </a:r>
            <a:r>
              <a:rPr lang="ru-RU" dirty="0"/>
              <a:t>набор под специи, выбранный с любовью, это всегда прекрасный подарок, который украсит кухню, как начинающего, так и опытного повара, позволит иметь под рукой самые необходимые традиционные или экзотические специи. </a:t>
            </a:r>
          </a:p>
        </p:txBody>
      </p:sp>
    </p:spTree>
    <p:extLst>
      <p:ext uri="{BB962C8B-B14F-4D97-AF65-F5344CB8AC3E}">
        <p14:creationId xmlns:p14="http://schemas.microsoft.com/office/powerpoint/2010/main" val="16619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</a:t>
            </a:r>
            <a:r>
              <a:rPr lang="ru-RU" sz="4800" smtClean="0"/>
              <a:t>за внимание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7560840" cy="230425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pPr algn="r"/>
            <a:r>
              <a:rPr lang="ru-RU" sz="3700" b="1" dirty="0"/>
              <a:t>                                                            </a:t>
            </a:r>
            <a:r>
              <a:rPr lang="ru-RU" sz="3700" b="1" dirty="0">
                <a:solidFill>
                  <a:schemeClr val="tx1"/>
                </a:solidFill>
              </a:rPr>
              <a:t>Работу выполнил:</a:t>
            </a:r>
            <a:endParaRPr lang="ru-RU" sz="3700" dirty="0">
              <a:solidFill>
                <a:schemeClr val="tx1"/>
              </a:solidFill>
            </a:endParaRP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   ученик 9 класса «А», 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МБОУ СОШ №13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   Александров Никита</a:t>
            </a:r>
          </a:p>
          <a:p>
            <a:pPr algn="r"/>
            <a:r>
              <a:rPr lang="ru-RU" sz="3700" b="1" dirty="0">
                <a:solidFill>
                  <a:schemeClr val="tx1"/>
                </a:solidFill>
              </a:rPr>
              <a:t>                                                                      Руководитель проекта:</a:t>
            </a:r>
            <a:endParaRPr lang="ru-RU" sz="3700" dirty="0">
              <a:solidFill>
                <a:schemeClr val="tx1"/>
              </a:solidFill>
            </a:endParaRP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Караваев Н.А.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   учитель технологии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                                                            МБОУ СОШ №13</a:t>
            </a:r>
          </a:p>
        </p:txBody>
      </p:sp>
      <p:pic>
        <p:nvPicPr>
          <p:cNvPr id="4" name="Рисунок 3" descr="F:\DCIM\100SSCAM\SDC124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58" y="3974881"/>
            <a:ext cx="2376264" cy="2771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Первоначальные изделия.</a:t>
            </a:r>
            <a:endParaRPr lang="ru-RU" dirty="0"/>
          </a:p>
        </p:txBody>
      </p:sp>
      <p:pic>
        <p:nvPicPr>
          <p:cNvPr id="6" name="Объект 5" descr="F:\DCIM\100SSCAM\SDC1240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420888"/>
            <a:ext cx="3888432" cy="3641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Изделие изготовлено в 5 классе. </a:t>
            </a:r>
          </a:p>
          <a:p>
            <a:pPr marL="0" indent="0">
              <a:buNone/>
            </a:pPr>
            <a:r>
              <a:rPr lang="ru-RU" dirty="0" smtClean="0"/>
              <a:t>Подставка под разные предметы (кухня).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3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ехнология\фотографии\Копия SDC12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326632" cy="32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Изделие сделано в 6 классе (береза). </a:t>
            </a:r>
          </a:p>
          <a:p>
            <a:pPr marL="0" indent="0">
              <a:buNone/>
            </a:pPr>
            <a:r>
              <a:rPr lang="ru-RU" dirty="0" smtClean="0"/>
              <a:t>Набор кухонной утвари.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340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F:\технология\фотографии\SDC1238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032448" cy="34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Проектная работа подставки, </a:t>
            </a:r>
          </a:p>
          <a:p>
            <a:pPr marL="0" indent="0">
              <a:buNone/>
            </a:pPr>
            <a:r>
              <a:rPr lang="ru-RU" dirty="0" smtClean="0"/>
              <a:t>выполненная в 7 классе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5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F:\DCIM\100SSCAM\SDC124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240360" cy="40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Окончательный вариант подставки для специй. Начало изготовления 8 класс, окончание - 9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Цели и задачи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Цель: изготовить полку для специй.</a:t>
            </a:r>
          </a:p>
          <a:p>
            <a:pPr marL="109728" indent="0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найти и изучить литературу по данной теме;</a:t>
            </a:r>
          </a:p>
          <a:p>
            <a:r>
              <a:rPr lang="ru-RU" dirty="0" smtClean="0"/>
              <a:t>выбрать подходящий образец полки;</a:t>
            </a:r>
          </a:p>
          <a:p>
            <a:r>
              <a:rPr lang="ru-RU" dirty="0"/>
              <a:t>о</a:t>
            </a:r>
            <a:r>
              <a:rPr lang="ru-RU" dirty="0" smtClean="0"/>
              <a:t>пределить количество необходимого материала;</a:t>
            </a:r>
          </a:p>
          <a:p>
            <a:r>
              <a:rPr lang="ru-RU" dirty="0"/>
              <a:t>п</a:t>
            </a:r>
            <a:r>
              <a:rPr lang="ru-RU" dirty="0" smtClean="0"/>
              <a:t>риобрести нужный  материал;</a:t>
            </a:r>
          </a:p>
          <a:p>
            <a:r>
              <a:rPr lang="ru-RU" dirty="0"/>
              <a:t>и</a:t>
            </a:r>
            <a:r>
              <a:rPr lang="ru-RU" dirty="0" smtClean="0"/>
              <a:t>зготовить изделие.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760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1.Разработка</a:t>
            </a:r>
            <a:br>
              <a:rPr lang="ru-RU" sz="3600" b="1" dirty="0" smtClean="0"/>
            </a:br>
            <a:r>
              <a:rPr lang="ru-RU" sz="3600" b="1" dirty="0" smtClean="0"/>
              <a:t> конструкторско-технологической документации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 anchor="ctr"/>
          <a:lstStyle/>
          <a:p>
            <a:pPr marL="292608" lvl="1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ыполнение эскизов деталей;</a:t>
            </a:r>
          </a:p>
          <a:p>
            <a:pPr marL="292608" lvl="1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оставление технологических карт.   </a:t>
            </a:r>
          </a:p>
          <a:p>
            <a:pPr marL="292608" lvl="1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2.Подбор, подготовка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нужных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512128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3.Изготовление корпуса полки.</a:t>
            </a:r>
            <a:endParaRPr lang="ru-RU" dirty="0"/>
          </a:p>
        </p:txBody>
      </p:sp>
      <p:pic>
        <p:nvPicPr>
          <p:cNvPr id="6" name="Объект 5" descr="F:\технология\фотографии\SDC1238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024336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А)выпиливание </a:t>
            </a:r>
            <a:r>
              <a:rPr lang="ru-RU" dirty="0"/>
              <a:t>лобзиком фасонной </a:t>
            </a:r>
            <a:r>
              <a:rPr lang="ru-RU" dirty="0" smtClean="0"/>
              <a:t>боковины.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Б)выпиливание </a:t>
            </a:r>
            <a:r>
              <a:rPr lang="ru-RU" dirty="0"/>
              <a:t>лобзиком верхней и нижней </a:t>
            </a:r>
            <a:r>
              <a:rPr lang="ru-RU" dirty="0" smtClean="0"/>
              <a:t>панели.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F:\технология\фотографии\SDC1238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024336" cy="2548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8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4.Изготовление </a:t>
            </a:r>
            <a:r>
              <a:rPr lang="ru-RU" sz="4000" b="1" dirty="0"/>
              <a:t>дисков и фасонных осей.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952328" cy="216024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9" y="1196752"/>
            <a:ext cx="4104455" cy="48574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А)Разметка </a:t>
            </a:r>
            <a:r>
              <a:rPr lang="ru-RU" dirty="0"/>
              <a:t>отверстий для баночек на </a:t>
            </a:r>
            <a:r>
              <a:rPr lang="ru-RU" dirty="0" smtClean="0"/>
              <a:t>диске циркулем;</a:t>
            </a:r>
          </a:p>
          <a:p>
            <a:pPr marL="0" indent="0">
              <a:buNone/>
            </a:pPr>
            <a:r>
              <a:rPr lang="ru-RU" dirty="0" smtClean="0"/>
              <a:t>Б)сверление;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В)шлифование.</a:t>
            </a:r>
            <a:endParaRPr lang="ru-RU" dirty="0"/>
          </a:p>
        </p:txBody>
      </p:sp>
      <p:pic>
        <p:nvPicPr>
          <p:cNvPr id="6" name="Объект 4" descr="F:\технология\фотографии\SDC1239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456384" cy="277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 descr="F:\технология\фотографии\SDC12394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005064"/>
            <a:ext cx="3672408" cy="256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737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326</TotalTime>
  <Words>403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Муниципальное бюджетное  общеобразовательное учреждение «Средняя общеобразовательная школа №13» г.Новокузнецк   Творческий проект по технологии «Полка – вертушка  для специй»</vt:lpstr>
      <vt:lpstr>Первоначальные изделия.</vt:lpstr>
      <vt:lpstr>Презентация PowerPoint</vt:lpstr>
      <vt:lpstr>Презентация PowerPoint</vt:lpstr>
      <vt:lpstr>Презентация PowerPoint</vt:lpstr>
      <vt:lpstr>Цели и задачи</vt:lpstr>
      <vt:lpstr>1.Разработка  конструкторско-технологической документации</vt:lpstr>
      <vt:lpstr>3.Изготовление корпуса полки.</vt:lpstr>
      <vt:lpstr>4.Изготовление дисков и фасонных осей. </vt:lpstr>
      <vt:lpstr>5.Изготовление стакана и донца </vt:lpstr>
      <vt:lpstr>6.Изготовление основания и крышки стакана (древесина). </vt:lpstr>
      <vt:lpstr>7.Изготовление декоративного корпуса стакана </vt:lpstr>
      <vt:lpstr>Презентация PowerPoint</vt:lpstr>
      <vt:lpstr>8.Сборка полки </vt:lpstr>
      <vt:lpstr>Окончательный вид подставки</vt:lpstr>
      <vt:lpstr>  Экологическое обоснование </vt:lpstr>
      <vt:lpstr> Себестоимость изделия  </vt:lpstr>
      <vt:lpstr>Реклама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Sasha</cp:lastModifiedBy>
  <cp:revision>27</cp:revision>
  <dcterms:modified xsi:type="dcterms:W3CDTF">2013-01-31T14:38:26Z</dcterms:modified>
</cp:coreProperties>
</file>